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74" r:id="rId3"/>
    <p:sldId id="273" r:id="rId4"/>
    <p:sldId id="256" r:id="rId5"/>
    <p:sldId id="261" r:id="rId6"/>
    <p:sldId id="258" r:id="rId7"/>
    <p:sldId id="260" r:id="rId8"/>
    <p:sldId id="262" r:id="rId9"/>
    <p:sldId id="263" r:id="rId10"/>
    <p:sldId id="269" r:id="rId11"/>
    <p:sldId id="271" r:id="rId12"/>
    <p:sldId id="264" r:id="rId13"/>
    <p:sldId id="265" r:id="rId14"/>
    <p:sldId id="266" r:id="rId15"/>
    <p:sldId id="270" r:id="rId16"/>
    <p:sldId id="272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Mastertextformat bearbeiten</a:t>
            </a:r>
          </a:p>
          <a:p>
            <a:pPr lvl="1"/>
            <a:r>
              <a:rPr lang="fr-FR" smtClean="0"/>
              <a:t>Zweite Ebene</a:t>
            </a:r>
          </a:p>
          <a:p>
            <a:pPr lvl="2"/>
            <a:r>
              <a:rPr lang="fr-FR" smtClean="0"/>
              <a:t>Dritte Ebene</a:t>
            </a:r>
          </a:p>
          <a:p>
            <a:pPr lvl="3"/>
            <a:r>
              <a:rPr lang="fr-FR" smtClean="0"/>
              <a:t>Vierte Ebene</a:t>
            </a:r>
          </a:p>
          <a:p>
            <a:pPr lvl="4"/>
            <a:r>
              <a:rPr lang="fr-FR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Mastertextformat bearbeiten</a:t>
            </a:r>
          </a:p>
          <a:p>
            <a:pPr lvl="1"/>
            <a:r>
              <a:rPr lang="fr-FR" smtClean="0"/>
              <a:t>Zweite Ebene</a:t>
            </a:r>
          </a:p>
          <a:p>
            <a:pPr lvl="2"/>
            <a:r>
              <a:rPr lang="fr-FR" smtClean="0"/>
              <a:t>Dritte Ebene</a:t>
            </a:r>
          </a:p>
          <a:p>
            <a:pPr lvl="3"/>
            <a:r>
              <a:rPr lang="fr-FR" smtClean="0"/>
              <a:t>Vierte Ebene</a:t>
            </a:r>
          </a:p>
          <a:p>
            <a:pPr lvl="4"/>
            <a:r>
              <a:rPr lang="fr-FR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Mastertextformat bearbeiten</a:t>
            </a:r>
          </a:p>
          <a:p>
            <a:pPr lvl="1"/>
            <a:r>
              <a:rPr lang="fr-FR" smtClean="0"/>
              <a:t>Zweite Ebene</a:t>
            </a:r>
          </a:p>
          <a:p>
            <a:pPr lvl="2"/>
            <a:r>
              <a:rPr lang="fr-FR" smtClean="0"/>
              <a:t>Dritte Ebene</a:t>
            </a:r>
          </a:p>
          <a:p>
            <a:pPr lvl="3"/>
            <a:r>
              <a:rPr lang="fr-FR" smtClean="0"/>
              <a:t>Vierte Ebene</a:t>
            </a:r>
          </a:p>
          <a:p>
            <a:pPr lvl="4"/>
            <a:r>
              <a:rPr lang="fr-FR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Mastertextformat bearbeiten</a:t>
            </a:r>
          </a:p>
          <a:p>
            <a:pPr lvl="1"/>
            <a:r>
              <a:rPr lang="fr-FR" smtClean="0"/>
              <a:t>Zweite Ebene</a:t>
            </a:r>
          </a:p>
          <a:p>
            <a:pPr lvl="2"/>
            <a:r>
              <a:rPr lang="fr-FR" smtClean="0"/>
              <a:t>Dritte Ebene</a:t>
            </a:r>
          </a:p>
          <a:p>
            <a:pPr lvl="3"/>
            <a:r>
              <a:rPr lang="fr-FR" smtClean="0"/>
              <a:t>Vierte Ebene</a:t>
            </a:r>
          </a:p>
          <a:p>
            <a:pPr lvl="4"/>
            <a:r>
              <a:rPr lang="fr-FR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Mastertextformat bearbeiten</a:t>
            </a:r>
          </a:p>
          <a:p>
            <a:pPr lvl="1"/>
            <a:r>
              <a:rPr lang="fr-FR" smtClean="0"/>
              <a:t>Zweite Ebene</a:t>
            </a:r>
          </a:p>
          <a:p>
            <a:pPr lvl="2"/>
            <a:r>
              <a:rPr lang="fr-FR" smtClean="0"/>
              <a:t>Dritte Ebene</a:t>
            </a:r>
          </a:p>
          <a:p>
            <a:pPr lvl="3"/>
            <a:r>
              <a:rPr lang="fr-FR" smtClean="0"/>
              <a:t>Vierte Ebene</a:t>
            </a:r>
          </a:p>
          <a:p>
            <a:pPr lvl="4"/>
            <a:r>
              <a:rPr lang="fr-FR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Mastertextformat bearbeiten</a:t>
            </a:r>
          </a:p>
          <a:p>
            <a:pPr lvl="1"/>
            <a:r>
              <a:rPr lang="fr-FR" smtClean="0"/>
              <a:t>Zweite Ebene</a:t>
            </a:r>
          </a:p>
          <a:p>
            <a:pPr lvl="2"/>
            <a:r>
              <a:rPr lang="fr-FR" smtClean="0"/>
              <a:t>Dritte Ebene</a:t>
            </a:r>
          </a:p>
          <a:p>
            <a:pPr lvl="3"/>
            <a:r>
              <a:rPr lang="fr-FR" smtClean="0"/>
              <a:t>Vierte Ebene</a:t>
            </a:r>
          </a:p>
          <a:p>
            <a:pPr lvl="4"/>
            <a:r>
              <a:rPr lang="fr-FR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Mastertextformat bearbeiten</a:t>
            </a:r>
          </a:p>
          <a:p>
            <a:pPr lvl="1"/>
            <a:r>
              <a:rPr lang="fr-FR" smtClean="0"/>
              <a:t>Zweite Ebene</a:t>
            </a:r>
          </a:p>
          <a:p>
            <a:pPr lvl="2"/>
            <a:r>
              <a:rPr lang="fr-FR" smtClean="0"/>
              <a:t>Dritte Ebene</a:t>
            </a:r>
          </a:p>
          <a:p>
            <a:pPr lvl="3"/>
            <a:r>
              <a:rPr lang="fr-FR" smtClean="0"/>
              <a:t>Vierte Ebene</a:t>
            </a:r>
          </a:p>
          <a:p>
            <a:pPr lvl="4"/>
            <a:r>
              <a:rPr lang="fr-FR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Mastertextformat bearbeiten</a:t>
            </a:r>
          </a:p>
          <a:p>
            <a:pPr lvl="1"/>
            <a:r>
              <a:rPr lang="fr-FR" smtClean="0"/>
              <a:t>Zweite Ebene</a:t>
            </a:r>
          </a:p>
          <a:p>
            <a:pPr lvl="2"/>
            <a:r>
              <a:rPr lang="fr-FR" smtClean="0"/>
              <a:t>Dritte Ebene</a:t>
            </a:r>
          </a:p>
          <a:p>
            <a:pPr lvl="3"/>
            <a:r>
              <a:rPr lang="fr-FR" smtClean="0"/>
              <a:t>Vierte Ebene</a:t>
            </a:r>
          </a:p>
          <a:p>
            <a:pPr lvl="4"/>
            <a:r>
              <a:rPr lang="fr-FR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Mastertextformat bearbeiten</a:t>
            </a:r>
          </a:p>
          <a:p>
            <a:pPr lvl="1"/>
            <a:r>
              <a:rPr lang="fr-FR" smtClean="0"/>
              <a:t>Zweite Ebene</a:t>
            </a:r>
          </a:p>
          <a:p>
            <a:pPr lvl="2"/>
            <a:r>
              <a:rPr lang="fr-FR" smtClean="0"/>
              <a:t>Dritte Ebene</a:t>
            </a:r>
          </a:p>
          <a:p>
            <a:pPr lvl="3"/>
            <a:r>
              <a:rPr lang="fr-FR" smtClean="0"/>
              <a:t>Vierte Ebene</a:t>
            </a:r>
          </a:p>
          <a:p>
            <a:pPr lvl="4"/>
            <a:r>
              <a:rPr lang="fr-FR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434C-FA81-BB45-9453-6BDB6B02B2D2}" type="datetimeFigureOut">
              <a:rPr lang="de-DE" smtClean="0"/>
              <a:pPr/>
              <a:t>10.04.2013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D65C-84C0-B44B-89B1-5C73413A8C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Reportage </a:t>
            </a:r>
            <a:r>
              <a:rPr lang="de-DE" dirty="0" err="1" smtClean="0"/>
              <a:t>sur</a:t>
            </a:r>
            <a:r>
              <a:rPr lang="de-DE" dirty="0" smtClean="0"/>
              <a:t> le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Sénéthanol</a:t>
            </a:r>
            <a:r>
              <a:rPr lang="de-DE" dirty="0" smtClean="0"/>
              <a:t>, </a:t>
            </a:r>
            <a:r>
              <a:rPr lang="de-DE" dirty="0" err="1" smtClean="0"/>
              <a:t>production</a:t>
            </a:r>
            <a:r>
              <a:rPr lang="de-DE" dirty="0" smtClean="0"/>
              <a:t> de </a:t>
            </a:r>
            <a:r>
              <a:rPr lang="de-DE" dirty="0" err="1" smtClean="0"/>
              <a:t>biocarburant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la </a:t>
            </a:r>
            <a:r>
              <a:rPr lang="de-DE" dirty="0" err="1" smtClean="0"/>
              <a:t>communauté</a:t>
            </a:r>
            <a:r>
              <a:rPr lang="de-DE" dirty="0" smtClean="0"/>
              <a:t> </a:t>
            </a:r>
            <a:r>
              <a:rPr lang="de-DE" dirty="0" err="1" smtClean="0"/>
              <a:t>rurale</a:t>
            </a:r>
            <a:r>
              <a:rPr lang="de-DE" dirty="0" smtClean="0"/>
              <a:t> de </a:t>
            </a:r>
            <a:r>
              <a:rPr lang="de-DE" dirty="0" err="1" smtClean="0"/>
              <a:t>Ngnith</a:t>
            </a: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Le 27 </a:t>
            </a:r>
            <a:r>
              <a:rPr lang="de-DE" dirty="0" err="1" smtClean="0"/>
              <a:t>mars</a:t>
            </a:r>
            <a:r>
              <a:rPr lang="de-DE" dirty="0" smtClean="0"/>
              <a:t> 2013</a:t>
            </a:r>
            <a:endParaRPr lang="de-DE" dirty="0"/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rcRect l="16198" t="42507" r="58115" b="46173"/>
          <a:stretch>
            <a:fillRect/>
          </a:stretch>
        </p:blipFill>
        <p:spPr bwMode="auto">
          <a:xfrm>
            <a:off x="914400" y="6096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286000" y="457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Après</a:t>
            </a:r>
            <a:r>
              <a:rPr lang="de-DE" dirty="0" smtClean="0"/>
              <a:t> le </a:t>
            </a:r>
            <a:r>
              <a:rPr lang="de-DE" dirty="0" err="1" smtClean="0"/>
              <a:t>passage</a:t>
            </a:r>
            <a:r>
              <a:rPr lang="de-DE" dirty="0" smtClean="0"/>
              <a:t> des </a:t>
            </a:r>
            <a:r>
              <a:rPr lang="de-DE" dirty="0" err="1" smtClean="0"/>
              <a:t>machines</a:t>
            </a:r>
            <a:r>
              <a:rPr lang="de-DE" dirty="0" smtClean="0"/>
              <a:t>, </a:t>
            </a:r>
            <a:r>
              <a:rPr lang="de-DE" dirty="0" err="1" smtClean="0"/>
              <a:t>quelques</a:t>
            </a:r>
            <a:r>
              <a:rPr lang="de-DE" dirty="0" smtClean="0"/>
              <a:t> </a:t>
            </a:r>
            <a:r>
              <a:rPr lang="de-DE" dirty="0" err="1" smtClean="0"/>
              <a:t>ouvriers</a:t>
            </a:r>
            <a:r>
              <a:rPr lang="de-DE" dirty="0" smtClean="0"/>
              <a:t> se </a:t>
            </a:r>
            <a:r>
              <a:rPr lang="de-DE" dirty="0" err="1" smtClean="0"/>
              <a:t>chargent</a:t>
            </a:r>
            <a:r>
              <a:rPr lang="de-DE" dirty="0" smtClean="0"/>
              <a:t> de </a:t>
            </a:r>
            <a:r>
              <a:rPr lang="de-DE" dirty="0" err="1" smtClean="0"/>
              <a:t>finir</a:t>
            </a:r>
            <a:r>
              <a:rPr lang="de-DE" dirty="0" smtClean="0"/>
              <a:t> le </a:t>
            </a:r>
            <a:r>
              <a:rPr lang="de-DE" dirty="0" err="1" smtClean="0"/>
              <a:t>travail</a:t>
            </a:r>
            <a:endParaRPr lang="de-DE" dirty="0"/>
          </a:p>
        </p:txBody>
      </p:sp>
      <p:pic>
        <p:nvPicPr>
          <p:cNvPr id="5" name="Bild 4" descr="décou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pat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7" y="838200"/>
            <a:ext cx="9115663" cy="551497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95400" y="304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Et </a:t>
            </a:r>
            <a:r>
              <a:rPr lang="de-DE" dirty="0" err="1" smtClean="0"/>
              <a:t>pourtant</a:t>
            </a:r>
            <a:r>
              <a:rPr lang="de-DE" dirty="0" smtClean="0"/>
              <a:t>, non </a:t>
            </a:r>
            <a:r>
              <a:rPr lang="de-DE" dirty="0" err="1" smtClean="0"/>
              <a:t>loin</a:t>
            </a:r>
            <a:r>
              <a:rPr lang="de-DE" dirty="0" smtClean="0"/>
              <a:t> de là, des </a:t>
            </a:r>
            <a:r>
              <a:rPr lang="de-DE" dirty="0" err="1" smtClean="0"/>
              <a:t>producteurs</a:t>
            </a:r>
            <a:r>
              <a:rPr lang="de-DE" dirty="0" smtClean="0"/>
              <a:t> </a:t>
            </a:r>
            <a:r>
              <a:rPr lang="de-DE" dirty="0" err="1" smtClean="0"/>
              <a:t>s‘activent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les </a:t>
            </a:r>
            <a:r>
              <a:rPr lang="de-DE" dirty="0" err="1" smtClean="0"/>
              <a:t>champs</a:t>
            </a:r>
            <a:r>
              <a:rPr lang="de-DE" dirty="0" smtClean="0"/>
              <a:t> de </a:t>
            </a:r>
            <a:r>
              <a:rPr lang="de-DE" dirty="0" err="1" smtClean="0"/>
              <a:t>patates</a:t>
            </a:r>
            <a:r>
              <a:rPr lang="de-DE" dirty="0" smtClean="0"/>
              <a:t> </a:t>
            </a:r>
            <a:r>
              <a:rPr lang="de-DE" dirty="0" err="1" smtClean="0"/>
              <a:t>douces</a:t>
            </a:r>
            <a:r>
              <a:rPr lang="de-DE" dirty="0" smtClean="0"/>
              <a:t>. </a:t>
            </a:r>
            <a:r>
              <a:rPr lang="de-DE" dirty="0"/>
              <a:t>P</a:t>
            </a:r>
            <a:r>
              <a:rPr lang="de-DE" dirty="0" smtClean="0"/>
              <a:t>our </a:t>
            </a:r>
            <a:r>
              <a:rPr lang="de-DE" dirty="0" err="1" smtClean="0"/>
              <a:t>rien</a:t>
            </a:r>
            <a:r>
              <a:rPr lang="de-DE" dirty="0" smtClean="0"/>
              <a:t> au </a:t>
            </a:r>
            <a:r>
              <a:rPr lang="de-DE" dirty="0" err="1" smtClean="0"/>
              <a:t>monde</a:t>
            </a:r>
            <a:r>
              <a:rPr lang="de-DE" dirty="0" smtClean="0"/>
              <a:t>, </a:t>
            </a:r>
            <a:r>
              <a:rPr lang="de-DE" dirty="0" err="1" smtClean="0"/>
              <a:t>ils</a:t>
            </a:r>
            <a:r>
              <a:rPr lang="de-DE" dirty="0" smtClean="0"/>
              <a:t> </a:t>
            </a:r>
            <a:r>
              <a:rPr lang="de-DE" dirty="0" err="1" smtClean="0"/>
              <a:t>n‘abandonneraient</a:t>
            </a:r>
            <a:r>
              <a:rPr lang="de-DE" dirty="0" smtClean="0"/>
              <a:t> </a:t>
            </a:r>
            <a:r>
              <a:rPr lang="de-DE" dirty="0" err="1" smtClean="0"/>
              <a:t>leur</a:t>
            </a:r>
            <a:r>
              <a:rPr lang="de-DE" dirty="0" smtClean="0"/>
              <a:t> </a:t>
            </a:r>
            <a:r>
              <a:rPr lang="de-DE" dirty="0" err="1" smtClean="0"/>
              <a:t>exploitation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ournes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66800" y="228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Tout </a:t>
            </a:r>
            <a:r>
              <a:rPr lang="de-DE" dirty="0" err="1" smtClean="0"/>
              <a:t>ça</a:t>
            </a:r>
            <a:r>
              <a:rPr lang="de-DE" dirty="0" smtClean="0"/>
              <a:t> pour </a:t>
            </a:r>
            <a:r>
              <a:rPr lang="de-DE" dirty="0" err="1" smtClean="0"/>
              <a:t>produire</a:t>
            </a:r>
            <a:r>
              <a:rPr lang="de-DE" dirty="0" smtClean="0"/>
              <a:t> du </a:t>
            </a:r>
            <a:r>
              <a:rPr lang="de-DE" dirty="0" err="1" smtClean="0"/>
              <a:t>biocarburant</a:t>
            </a:r>
            <a:r>
              <a:rPr lang="de-DE" dirty="0" smtClean="0"/>
              <a:t> pour </a:t>
            </a:r>
            <a:r>
              <a:rPr lang="de-DE" dirty="0" err="1" smtClean="0"/>
              <a:t>l‘Europe</a:t>
            </a:r>
            <a:r>
              <a:rPr lang="de-DE" dirty="0" smtClean="0"/>
              <a:t>...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immersion r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190"/>
            <a:ext cx="9144000" cy="5227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766465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Et comme la </a:t>
            </a:r>
            <a:r>
              <a:rPr lang="de-DE" dirty="0" err="1" smtClean="0"/>
              <a:t>culture</a:t>
            </a:r>
            <a:r>
              <a:rPr lang="de-DE" dirty="0" smtClean="0"/>
              <a:t> du </a:t>
            </a:r>
            <a:r>
              <a:rPr lang="de-DE" dirty="0" err="1" smtClean="0"/>
              <a:t>tournesol</a:t>
            </a:r>
            <a:r>
              <a:rPr lang="de-DE" dirty="0" smtClean="0"/>
              <a:t> ne </a:t>
            </a:r>
            <a:r>
              <a:rPr lang="de-DE" dirty="0" err="1" smtClean="0"/>
              <a:t>marche</a:t>
            </a:r>
            <a:r>
              <a:rPr lang="de-DE" dirty="0" smtClean="0"/>
              <a:t> </a:t>
            </a:r>
            <a:r>
              <a:rPr lang="de-DE" dirty="0" err="1" smtClean="0"/>
              <a:t>pas</a:t>
            </a:r>
            <a:r>
              <a:rPr lang="de-DE" dirty="0" smtClean="0"/>
              <a:t>, </a:t>
            </a:r>
            <a:r>
              <a:rPr lang="de-DE" dirty="0" err="1" smtClean="0"/>
              <a:t>Sénéthanol</a:t>
            </a:r>
            <a:r>
              <a:rPr lang="de-DE" dirty="0" smtClean="0"/>
              <a:t> passe à la </a:t>
            </a:r>
            <a:r>
              <a:rPr lang="de-DE" dirty="0" err="1" smtClean="0"/>
              <a:t>culture</a:t>
            </a:r>
            <a:r>
              <a:rPr lang="de-DE" dirty="0" smtClean="0"/>
              <a:t> du </a:t>
            </a:r>
            <a:r>
              <a:rPr lang="de-DE" dirty="0" err="1" smtClean="0"/>
              <a:t>riz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jeune pri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6" y="0"/>
            <a:ext cx="51435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477000" y="304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Certains</a:t>
            </a:r>
            <a:r>
              <a:rPr lang="de-DE" dirty="0" smtClean="0"/>
              <a:t> </a:t>
            </a:r>
            <a:r>
              <a:rPr lang="de-DE" dirty="0" err="1" smtClean="0"/>
              <a:t>jeunes</a:t>
            </a:r>
            <a:r>
              <a:rPr lang="de-DE" dirty="0" smtClean="0"/>
              <a:t> </a:t>
            </a:r>
            <a:r>
              <a:rPr lang="de-DE" dirty="0" err="1" smtClean="0"/>
              <a:t>ont</a:t>
            </a:r>
            <a:r>
              <a:rPr lang="de-DE" dirty="0" smtClean="0"/>
              <a:t> </a:t>
            </a:r>
            <a:r>
              <a:rPr lang="de-DE" dirty="0" err="1" smtClean="0"/>
              <a:t>tenté</a:t>
            </a:r>
            <a:r>
              <a:rPr lang="de-DE" dirty="0" smtClean="0"/>
              <a:t> de </a:t>
            </a:r>
            <a:r>
              <a:rPr lang="de-DE" dirty="0" err="1" smtClean="0"/>
              <a:t>résister</a:t>
            </a:r>
            <a:r>
              <a:rPr lang="de-DE" dirty="0" smtClean="0"/>
              <a:t>. Les </a:t>
            </a:r>
            <a:r>
              <a:rPr lang="de-DE" dirty="0" err="1" smtClean="0"/>
              <a:t>gendarmes</a:t>
            </a:r>
            <a:r>
              <a:rPr lang="de-DE" dirty="0" smtClean="0"/>
              <a:t> les </a:t>
            </a:r>
            <a:r>
              <a:rPr lang="de-DE" dirty="0" err="1" smtClean="0"/>
              <a:t>ont</a:t>
            </a:r>
            <a:r>
              <a:rPr lang="de-DE" dirty="0" smtClean="0"/>
              <a:t> </a:t>
            </a:r>
            <a:r>
              <a:rPr lang="de-DE" dirty="0" err="1" smtClean="0"/>
              <a:t>emprisonnés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corru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38200" y="990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Pour </a:t>
            </a:r>
            <a:r>
              <a:rPr lang="de-DE" dirty="0" err="1" smtClean="0"/>
              <a:t>calmer</a:t>
            </a:r>
            <a:r>
              <a:rPr lang="de-DE" dirty="0" smtClean="0"/>
              <a:t> les </a:t>
            </a:r>
            <a:r>
              <a:rPr lang="de-DE" dirty="0" err="1" smtClean="0"/>
              <a:t>esprits</a:t>
            </a:r>
            <a:r>
              <a:rPr lang="de-DE" dirty="0" smtClean="0"/>
              <a:t>, </a:t>
            </a:r>
            <a:r>
              <a:rPr lang="de-DE" dirty="0" err="1" smtClean="0"/>
              <a:t>Sénéthanol</a:t>
            </a:r>
            <a:r>
              <a:rPr lang="de-DE" dirty="0" smtClean="0"/>
              <a:t> </a:t>
            </a:r>
            <a:r>
              <a:rPr lang="de-DE" dirty="0" err="1" smtClean="0"/>
              <a:t>appuie</a:t>
            </a:r>
            <a:r>
              <a:rPr lang="de-DE" dirty="0" smtClean="0"/>
              <a:t> la </a:t>
            </a:r>
            <a:r>
              <a:rPr lang="de-DE" dirty="0" err="1" smtClean="0"/>
              <a:t>construction</a:t>
            </a:r>
            <a:r>
              <a:rPr lang="de-DE" dirty="0" smtClean="0"/>
              <a:t> de </a:t>
            </a:r>
            <a:r>
              <a:rPr lang="de-DE" dirty="0" err="1" smtClean="0"/>
              <a:t>mosquée</a:t>
            </a:r>
            <a:r>
              <a:rPr lang="de-DE" dirty="0" smtClean="0"/>
              <a:t>, </a:t>
            </a:r>
            <a:r>
              <a:rPr lang="de-DE" dirty="0" err="1" smtClean="0"/>
              <a:t>clôture</a:t>
            </a:r>
            <a:r>
              <a:rPr lang="de-DE" dirty="0" smtClean="0"/>
              <a:t> des </a:t>
            </a:r>
            <a:r>
              <a:rPr lang="de-DE" dirty="0" err="1" smtClean="0"/>
              <a:t>cimetières</a:t>
            </a:r>
            <a:r>
              <a:rPr lang="de-DE" smtClean="0"/>
              <a:t>,...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ll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3400" y="457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Et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fait</a:t>
            </a:r>
            <a:r>
              <a:rPr lang="de-DE" dirty="0" smtClean="0"/>
              <a:t> le </a:t>
            </a:r>
            <a:r>
              <a:rPr lang="de-DE" dirty="0" err="1" smtClean="0"/>
              <a:t>gouvernement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tout </a:t>
            </a:r>
            <a:r>
              <a:rPr lang="de-DE" dirty="0" err="1" smtClean="0"/>
              <a:t>ça</a:t>
            </a:r>
            <a:r>
              <a:rPr lang="de-DE" dirty="0" smtClean="0"/>
              <a:t>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Sénéthanol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Après les 2 morts de </a:t>
            </a:r>
            <a:r>
              <a:rPr lang="fr-FR" dirty="0" err="1" smtClean="0"/>
              <a:t>Fanaye</a:t>
            </a:r>
            <a:r>
              <a:rPr lang="fr-FR" dirty="0" smtClean="0"/>
              <a:t>, l’Etat a décidé de déplacer le projet </a:t>
            </a:r>
            <a:r>
              <a:rPr lang="fr-FR" dirty="0" err="1" smtClean="0"/>
              <a:t>Sénéthanol</a:t>
            </a:r>
            <a:r>
              <a:rPr lang="fr-FR" dirty="0" smtClean="0"/>
              <a:t> dans la la Communauté Rurale de </a:t>
            </a:r>
            <a:r>
              <a:rPr lang="fr-FR" dirty="0" err="1" smtClean="0"/>
              <a:t>Ngnith</a:t>
            </a:r>
            <a:r>
              <a:rPr lang="fr-FR" dirty="0" smtClean="0"/>
              <a:t>, où il y avait une forêt classée depuis 1965.</a:t>
            </a:r>
          </a:p>
          <a:p>
            <a:pPr>
              <a:buNone/>
            </a:pPr>
            <a:r>
              <a:rPr lang="fr-FR" dirty="0" smtClean="0"/>
              <a:t>Wade, puis </a:t>
            </a:r>
            <a:r>
              <a:rPr lang="fr-FR" dirty="0" err="1" smtClean="0"/>
              <a:t>Macky</a:t>
            </a:r>
            <a:r>
              <a:rPr lang="fr-FR" dirty="0" smtClean="0"/>
              <a:t> </a:t>
            </a:r>
            <a:r>
              <a:rPr lang="fr-FR" dirty="0" err="1" smtClean="0"/>
              <a:t>Sall</a:t>
            </a:r>
            <a:r>
              <a:rPr lang="fr-FR" dirty="0" smtClean="0"/>
              <a:t> ont décidé de déclasser notre forêt de 10 000 ha contre 131 milliards de FCFA.</a:t>
            </a:r>
          </a:p>
          <a:p>
            <a:pPr>
              <a:buNone/>
            </a:pPr>
            <a:r>
              <a:rPr lang="fr-FR" dirty="0" smtClean="0"/>
              <a:t>Le projet cherche encore 16 000 ha.</a:t>
            </a:r>
          </a:p>
          <a:p>
            <a:pPr>
              <a:buNone/>
            </a:pPr>
            <a:r>
              <a:rPr lang="fr-FR" dirty="0" smtClean="0"/>
              <a:t>Dans la zone 37 villages d’éleveurs sont concernés, c’est l’une des dernières réserves pastorales de la zone.</a:t>
            </a:r>
          </a:p>
          <a:p>
            <a:pPr>
              <a:buNone/>
            </a:pPr>
            <a:r>
              <a:rPr lang="fr-FR" b="1" dirty="0" smtClean="0"/>
              <a:t>Comment peut-on donner 26 000 ha à une seule personne pour produire du bio carburant pour l’Europe sans tenir compte des populations qui vivent dans la zone ?</a:t>
            </a:r>
            <a:r>
              <a:rPr lang="fr-FR" dirty="0" smtClean="0"/>
              <a:t> </a:t>
            </a:r>
            <a:endParaRPr lang="fr-FR" smtClean="0"/>
          </a:p>
          <a:p>
            <a:pPr>
              <a:buNone/>
            </a:pPr>
            <a:endParaRPr lang="de-DE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carte sénéthan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0"/>
            <a:ext cx="11049000" cy="725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breuv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95800" y="38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 </a:t>
            </a:r>
            <a:r>
              <a:rPr lang="de-DE" dirty="0" err="1" smtClean="0"/>
              <a:t>soleil</a:t>
            </a:r>
            <a:r>
              <a:rPr lang="de-DE" dirty="0" smtClean="0"/>
              <a:t> se </a:t>
            </a:r>
            <a:r>
              <a:rPr lang="de-DE" dirty="0" err="1" smtClean="0"/>
              <a:t>lève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</a:t>
            </a:r>
            <a:r>
              <a:rPr lang="de-DE" dirty="0" err="1" smtClean="0"/>
              <a:t>Ngnith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village menace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91400" cy="693559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95400" y="228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Les </a:t>
            </a:r>
            <a:r>
              <a:rPr lang="de-DE" dirty="0" err="1" smtClean="0"/>
              <a:t>machines</a:t>
            </a:r>
            <a:r>
              <a:rPr lang="de-DE" dirty="0" smtClean="0"/>
              <a:t> de </a:t>
            </a:r>
            <a:r>
              <a:rPr lang="de-DE" dirty="0" err="1" smtClean="0"/>
              <a:t>Sénéthanol</a:t>
            </a:r>
            <a:r>
              <a:rPr lang="de-DE" dirty="0" smtClean="0"/>
              <a:t> </a:t>
            </a:r>
            <a:r>
              <a:rPr lang="de-DE" dirty="0" err="1" smtClean="0"/>
              <a:t>pointent</a:t>
            </a:r>
            <a:r>
              <a:rPr lang="de-DE" dirty="0" smtClean="0"/>
              <a:t> à </a:t>
            </a:r>
            <a:r>
              <a:rPr lang="de-DE" dirty="0" err="1" smtClean="0"/>
              <a:t>l‘horizon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43000" y="18466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Prêtes</a:t>
            </a:r>
            <a:r>
              <a:rPr lang="de-DE" dirty="0" smtClean="0"/>
              <a:t> à </a:t>
            </a:r>
            <a:r>
              <a:rPr lang="de-DE" dirty="0" err="1" smtClean="0"/>
              <a:t>détruire</a:t>
            </a:r>
            <a:r>
              <a:rPr lang="de-DE" dirty="0" smtClean="0"/>
              <a:t> </a:t>
            </a:r>
            <a:r>
              <a:rPr lang="de-DE" dirty="0" err="1" smtClean="0"/>
              <a:t>l‘environnement</a:t>
            </a:r>
            <a:r>
              <a:rPr lang="de-DE" dirty="0" smtClean="0"/>
              <a:t> de 37 </a:t>
            </a:r>
            <a:r>
              <a:rPr lang="de-DE" dirty="0" err="1" smtClean="0"/>
              <a:t>villages</a:t>
            </a:r>
            <a:r>
              <a:rPr lang="de-DE" dirty="0" smtClean="0"/>
              <a:t> </a:t>
            </a:r>
            <a:r>
              <a:rPr lang="de-DE" dirty="0" err="1" smtClean="0"/>
              <a:t>peulhs</a:t>
            </a:r>
            <a:endParaRPr lang="de-DE" dirty="0"/>
          </a:p>
        </p:txBody>
      </p:sp>
      <p:pic>
        <p:nvPicPr>
          <p:cNvPr id="7" name="Bild 6" descr="moutons mach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83982" cy="577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eul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876905" y="457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Les </a:t>
            </a:r>
            <a:r>
              <a:rPr lang="de-DE" dirty="0" err="1" smtClean="0"/>
              <a:t>villageois</a:t>
            </a:r>
            <a:r>
              <a:rPr lang="de-DE" dirty="0" smtClean="0"/>
              <a:t>, </a:t>
            </a:r>
            <a:r>
              <a:rPr lang="de-DE" dirty="0" err="1" smtClean="0"/>
              <a:t>encerclés</a:t>
            </a:r>
            <a:r>
              <a:rPr lang="de-DE" dirty="0" smtClean="0"/>
              <a:t> par le </a:t>
            </a:r>
            <a:r>
              <a:rPr lang="de-DE" dirty="0" err="1" smtClean="0"/>
              <a:t>projet</a:t>
            </a:r>
            <a:r>
              <a:rPr lang="de-DE" dirty="0" smtClean="0"/>
              <a:t>, </a:t>
            </a:r>
            <a:r>
              <a:rPr lang="de-DE" dirty="0" err="1" smtClean="0"/>
              <a:t>ont</a:t>
            </a:r>
            <a:r>
              <a:rPr lang="de-DE" dirty="0" smtClean="0"/>
              <a:t> </a:t>
            </a:r>
            <a:r>
              <a:rPr lang="de-DE" dirty="0" err="1" smtClean="0"/>
              <a:t>peur</a:t>
            </a:r>
            <a:r>
              <a:rPr lang="de-DE" dirty="0" smtClean="0"/>
              <a:t>....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assac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776"/>
            <a:ext cx="9144000" cy="550164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43000" y="67677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Les </a:t>
            </a:r>
            <a:r>
              <a:rPr lang="de-DE" dirty="0" err="1" smtClean="0"/>
              <a:t>tracto-pelles</a:t>
            </a:r>
            <a:r>
              <a:rPr lang="de-DE" dirty="0" smtClean="0"/>
              <a:t> de la </a:t>
            </a:r>
            <a:r>
              <a:rPr lang="de-DE" dirty="0" err="1" smtClean="0"/>
              <a:t>mort</a:t>
            </a:r>
            <a:r>
              <a:rPr lang="de-DE" dirty="0" smtClean="0"/>
              <a:t> </a:t>
            </a:r>
            <a:r>
              <a:rPr lang="de-DE" dirty="0" err="1" smtClean="0"/>
              <a:t>entrent</a:t>
            </a:r>
            <a:r>
              <a:rPr lang="de-DE" dirty="0" smtClean="0"/>
              <a:t> en </a:t>
            </a:r>
            <a:r>
              <a:rPr lang="de-DE" dirty="0" err="1" smtClean="0"/>
              <a:t>action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rbre couche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4559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47800" y="698373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Laissant</a:t>
            </a:r>
            <a:r>
              <a:rPr lang="de-DE" dirty="0" smtClean="0"/>
              <a:t> </a:t>
            </a:r>
            <a:r>
              <a:rPr lang="de-DE" dirty="0" err="1" smtClean="0"/>
              <a:t>derrière</a:t>
            </a:r>
            <a:r>
              <a:rPr lang="de-DE" dirty="0" smtClean="0"/>
              <a:t> </a:t>
            </a:r>
            <a:r>
              <a:rPr lang="de-DE" dirty="0" err="1" smtClean="0"/>
              <a:t>eux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sol</a:t>
            </a:r>
            <a:r>
              <a:rPr lang="de-DE" dirty="0" smtClean="0"/>
              <a:t> </a:t>
            </a:r>
            <a:r>
              <a:rPr lang="de-DE" dirty="0" err="1" smtClean="0"/>
              <a:t>meurtri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environnement</a:t>
            </a:r>
            <a:r>
              <a:rPr lang="de-DE" dirty="0" smtClean="0"/>
              <a:t> </a:t>
            </a:r>
            <a:r>
              <a:rPr lang="de-DE" dirty="0" err="1" smtClean="0"/>
              <a:t>si</a:t>
            </a:r>
            <a:r>
              <a:rPr lang="de-DE" dirty="0" smtClean="0"/>
              <a:t> fragile, à </a:t>
            </a:r>
            <a:r>
              <a:rPr lang="de-DE" dirty="0" err="1" smtClean="0"/>
              <a:t>quelques</a:t>
            </a:r>
            <a:r>
              <a:rPr lang="de-DE" dirty="0" smtClean="0"/>
              <a:t> km </a:t>
            </a:r>
            <a:r>
              <a:rPr lang="de-DE" dirty="0" err="1" smtClean="0"/>
              <a:t>seulement</a:t>
            </a:r>
            <a:r>
              <a:rPr lang="de-DE" dirty="0" smtClean="0"/>
              <a:t> de la </a:t>
            </a:r>
            <a:r>
              <a:rPr lang="de-DE" dirty="0" err="1" smtClean="0"/>
              <a:t>réserve</a:t>
            </a:r>
            <a:r>
              <a:rPr lang="de-DE" dirty="0" smtClean="0"/>
              <a:t> de </a:t>
            </a:r>
            <a:r>
              <a:rPr lang="de-DE" dirty="0" err="1" smtClean="0"/>
              <a:t>Ndiael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Macintosh PowerPoint</Application>
  <PresentationFormat>Bildschirmpräsentation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Office-Design</vt:lpstr>
      <vt:lpstr>Folie 1</vt:lpstr>
      <vt:lpstr>Projet Sénéthanol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Company>Enda Pronat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Laure Brun Diallo</dc:creator>
  <cp:lastModifiedBy>Laure Brun Diallo</cp:lastModifiedBy>
  <cp:revision>14</cp:revision>
  <dcterms:created xsi:type="dcterms:W3CDTF">2013-04-10T11:04:43Z</dcterms:created>
  <dcterms:modified xsi:type="dcterms:W3CDTF">2013-04-11T14:47:51Z</dcterms:modified>
</cp:coreProperties>
</file>